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60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55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83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06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07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3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78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9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7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31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86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F472-312E-43B1-B664-B53A66AC5D14}" type="datetimeFigureOut">
              <a:rPr lang="nl-NL" smtClean="0"/>
              <a:t>16-7-2015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4516-14CB-42BF-9F1D-B51751CFB8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01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6831424" y="0"/>
            <a:ext cx="2422699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4416114" y="0"/>
            <a:ext cx="241531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092667" y="0"/>
            <a:ext cx="241531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-110122" y="0"/>
            <a:ext cx="2422699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101227" y="836712"/>
            <a:ext cx="714318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500" dirty="0" smtClean="0"/>
              <a:t>Met rietjes de lucht in!</a:t>
            </a:r>
            <a:endParaRPr lang="nl-NL" sz="11500" dirty="0"/>
          </a:p>
        </p:txBody>
      </p:sp>
    </p:spTree>
    <p:extLst>
      <p:ext uri="{BB962C8B-B14F-4D97-AF65-F5344CB8AC3E}">
        <p14:creationId xmlns:p14="http://schemas.microsoft.com/office/powerpoint/2010/main" val="18435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11560" y="476672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solidFill>
                  <a:schemeClr val="bg1"/>
                </a:solidFill>
              </a:rPr>
              <a:t>inhoud</a:t>
            </a:r>
            <a:endParaRPr lang="nl-NL" sz="96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01153" y="2611900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Materialen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Foto’s 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Constructie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Problemen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Eind resultaat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bg1"/>
                </a:solidFill>
              </a:rPr>
              <a:t>vragen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3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3529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2656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/>
              <a:t>materialen</a:t>
            </a:r>
            <a:endParaRPr lang="nl-NL" sz="8000" dirty="0"/>
          </a:p>
        </p:txBody>
      </p:sp>
      <p:sp>
        <p:nvSpPr>
          <p:cNvPr id="4" name="Tekstvak 3"/>
          <p:cNvSpPr txBox="1"/>
          <p:nvPr/>
        </p:nvSpPr>
        <p:spPr>
          <a:xfrm>
            <a:off x="827584" y="155679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3600" dirty="0" smtClean="0"/>
              <a:t>Rietjes</a:t>
            </a:r>
          </a:p>
          <a:p>
            <a:pPr marL="285750" indent="-285750">
              <a:buFontTx/>
              <a:buChar char="-"/>
            </a:pPr>
            <a:r>
              <a:rPr lang="nl-NL" sz="3600" dirty="0" smtClean="0"/>
              <a:t>plakband</a:t>
            </a:r>
            <a:endParaRPr lang="nl-NL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30" y="2996952"/>
            <a:ext cx="4369031" cy="306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827" y="2996952"/>
            <a:ext cx="4111210" cy="306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7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-20247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99592" y="404664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Foto’s</a:t>
            </a:r>
            <a:endParaRPr lang="nl-NL" sz="8000" dirty="0"/>
          </a:p>
        </p:txBody>
      </p:sp>
      <p:pic>
        <p:nvPicPr>
          <p:cNvPr id="2050" name="Picture 2" descr="M:\plusklas\met rietjes de lucht in!\DSC017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953864"/>
            <a:ext cx="2170290" cy="162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:\plusklas\met rietjes de lucht in!\DSC017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11324"/>
            <a:ext cx="3240361" cy="243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:\plusklas\met rietjes de lucht in!\DSC017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15" y="4279042"/>
            <a:ext cx="3249193" cy="24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M:\plusklas\met rietjes de lucht in!\DSC0172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90818"/>
            <a:ext cx="3249192" cy="243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:\plusklas\met rietjes de lucht in!\DSC0175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16" y="1790818"/>
            <a:ext cx="3249192" cy="243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3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-20425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95536" y="62699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/>
              <a:t>constructie</a:t>
            </a:r>
            <a:endParaRPr lang="nl-NL" sz="8000" dirty="0"/>
          </a:p>
        </p:txBody>
      </p:sp>
    </p:spTree>
    <p:extLst>
      <p:ext uri="{BB962C8B-B14F-4D97-AF65-F5344CB8AC3E}">
        <p14:creationId xmlns:p14="http://schemas.microsoft.com/office/powerpoint/2010/main" val="36182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18456" y="548680"/>
            <a:ext cx="5897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 smtClean="0"/>
              <a:t>Problemen</a:t>
            </a:r>
          </a:p>
          <a:p>
            <a:r>
              <a:rPr lang="nl-NL" sz="4400" dirty="0" smtClean="0"/>
              <a:t>-klei werkte niet</a:t>
            </a:r>
          </a:p>
          <a:p>
            <a:r>
              <a:rPr lang="nl-NL" sz="4400" dirty="0" smtClean="0"/>
              <a:t>-voorbeeld niet stevig </a:t>
            </a:r>
          </a:p>
          <a:p>
            <a:r>
              <a:rPr lang="nl-NL" sz="4400" dirty="0" smtClean="0"/>
              <a:t>-voorbeeld duurde lang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377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51520" y="26064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0" dirty="0" smtClean="0"/>
              <a:t>Eind resultaat</a:t>
            </a:r>
            <a:endParaRPr lang="nl-NL" sz="8000" dirty="0"/>
          </a:p>
        </p:txBody>
      </p:sp>
      <p:sp>
        <p:nvSpPr>
          <p:cNvPr id="4" name="Tekstvak 3"/>
          <p:cNvSpPr txBox="1"/>
          <p:nvPr/>
        </p:nvSpPr>
        <p:spPr>
          <a:xfrm>
            <a:off x="467544" y="19168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 piramide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51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-1487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620688"/>
            <a:ext cx="90730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800" dirty="0" smtClean="0"/>
              <a:t>Zijn er nog vragen?</a:t>
            </a:r>
            <a:endParaRPr lang="nl-NL" sz="13800" dirty="0"/>
          </a:p>
        </p:txBody>
      </p:sp>
    </p:spTree>
    <p:extLst>
      <p:ext uri="{BB962C8B-B14F-4D97-AF65-F5344CB8AC3E}">
        <p14:creationId xmlns:p14="http://schemas.microsoft.com/office/powerpoint/2010/main" val="37827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169</TotalTime>
  <Words>41</Words>
  <Application>Microsoft Office PowerPoint</Application>
  <PresentationFormat>Diavoorstelling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Floor van Someren Brand</dc:creator>
  <cp:lastModifiedBy>Floor van Someren Brand</cp:lastModifiedBy>
  <cp:revision>16</cp:revision>
  <dcterms:created xsi:type="dcterms:W3CDTF">2014-12-01T13:24:12Z</dcterms:created>
  <dcterms:modified xsi:type="dcterms:W3CDTF">2015-07-16T14:34:44Z</dcterms:modified>
</cp:coreProperties>
</file>